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8" r:id="rId5"/>
    <p:sldId id="280" r:id="rId6"/>
    <p:sldId id="281" r:id="rId7"/>
    <p:sldId id="266" r:id="rId8"/>
    <p:sldId id="267" r:id="rId9"/>
    <p:sldId id="276" r:id="rId10"/>
    <p:sldId id="269" r:id="rId11"/>
    <p:sldId id="282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03473-220A-41A3-B7DA-846BB9D4FED9}" v="1" dt="2022-12-13T16:25:06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98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7AB62CE6-ECE4-48A6-BF8F-DD5DC9B67425}"/>
    <pc:docChg chg="undo custSel addSld delSld modSld replTag delTag">
      <pc:chgData name="Mel Houseman" userId="7d6e233f-1289-4a6a-9205-ee3f8642932a" providerId="ADAL" clId="{7AB62CE6-ECE4-48A6-BF8F-DD5DC9B67425}" dt="2022-12-08T13:53:04.760" v="373"/>
      <pc:docMkLst>
        <pc:docMk/>
      </pc:docMkLst>
      <pc:sldChg chg="add del replTag delTag">
        <pc:chgData name="Mel Houseman" userId="7d6e233f-1289-4a6a-9205-ee3f8642932a" providerId="ADAL" clId="{7AB62CE6-ECE4-48A6-BF8F-DD5DC9B67425}" dt="2022-12-08T13:35:12.491" v="76" actId="47"/>
        <pc:sldMkLst>
          <pc:docMk/>
          <pc:sldMk cId="3349779659" sldId="264"/>
        </pc:sldMkLst>
      </pc:sldChg>
      <pc:sldChg chg="add del replTag delTag">
        <pc:chgData name="Mel Houseman" userId="7d6e233f-1289-4a6a-9205-ee3f8642932a" providerId="ADAL" clId="{7AB62CE6-ECE4-48A6-BF8F-DD5DC9B67425}" dt="2022-12-08T13:35:24.070" v="87" actId="47"/>
        <pc:sldMkLst>
          <pc:docMk/>
          <pc:sldMk cId="3282449821" sldId="265"/>
        </pc:sldMkLst>
      </pc:sldChg>
      <pc:sldChg chg="add del replTag delTag">
        <pc:chgData name="Mel Houseman" userId="7d6e233f-1289-4a6a-9205-ee3f8642932a" providerId="ADAL" clId="{7AB62CE6-ECE4-48A6-BF8F-DD5DC9B67425}" dt="2022-12-08T13:51:40.060" v="325"/>
        <pc:sldMkLst>
          <pc:docMk/>
          <pc:sldMk cId="2981958359" sldId="266"/>
        </pc:sldMkLst>
      </pc:sldChg>
      <pc:sldChg chg="add del replTag delTag">
        <pc:chgData name="Mel Houseman" userId="7d6e233f-1289-4a6a-9205-ee3f8642932a" providerId="ADAL" clId="{7AB62CE6-ECE4-48A6-BF8F-DD5DC9B67425}" dt="2022-12-08T13:51:40.061" v="32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7AB62CE6-ECE4-48A6-BF8F-DD5DC9B67425}" dt="2022-12-08T13:35:41.511" v="106" actId="47"/>
        <pc:sldMkLst>
          <pc:docMk/>
          <pc:sldMk cId="280389832" sldId="268"/>
        </pc:sldMkLst>
      </pc:sldChg>
      <pc:sldChg chg="add del replTag delTag">
        <pc:chgData name="Mel Houseman" userId="7d6e233f-1289-4a6a-9205-ee3f8642932a" providerId="ADAL" clId="{7AB62CE6-ECE4-48A6-BF8F-DD5DC9B67425}" dt="2022-12-08T13:51:40.065" v="331"/>
        <pc:sldMkLst>
          <pc:docMk/>
          <pc:sldMk cId="4003868302" sldId="269"/>
        </pc:sldMkLst>
      </pc:sldChg>
      <pc:sldChg chg="delSp modSp add del mod replTag delTag">
        <pc:chgData name="Mel Houseman" userId="7d6e233f-1289-4a6a-9205-ee3f8642932a" providerId="ADAL" clId="{7AB62CE6-ECE4-48A6-BF8F-DD5DC9B67425}" dt="2022-12-08T13:42:31.955" v="231" actId="47"/>
        <pc:sldMkLst>
          <pc:docMk/>
          <pc:sldMk cId="3421327502" sldId="270"/>
        </pc:sldMkLst>
        <pc:spChg chg="del mod">
          <ac:chgData name="Mel Houseman" userId="7d6e233f-1289-4a6a-9205-ee3f8642932a" providerId="ADAL" clId="{7AB62CE6-ECE4-48A6-BF8F-DD5DC9B67425}" dt="2022-12-08T13:42:23.871" v="222"/>
          <ac:spMkLst>
            <pc:docMk/>
            <pc:sldMk cId="3421327502" sldId="270"/>
            <ac:spMk id="6" creationId="{02B75B8A-94CD-F441-95F6-1DD882FFEE78}"/>
          </ac:spMkLst>
        </pc:spChg>
      </pc:sldChg>
      <pc:sldChg chg="del replTag delTag">
        <pc:chgData name="Mel Houseman" userId="7d6e233f-1289-4a6a-9205-ee3f8642932a" providerId="ADAL" clId="{7AB62CE6-ECE4-48A6-BF8F-DD5DC9B67425}" dt="2022-12-08T13:36:32.845" v="143" actId="47"/>
        <pc:sldMkLst>
          <pc:docMk/>
          <pc:sldMk cId="3849759218" sldId="272"/>
        </pc:sldMkLst>
      </pc:sldChg>
      <pc:sldChg chg="add del replTag delTag">
        <pc:chgData name="Mel Houseman" userId="7d6e233f-1289-4a6a-9205-ee3f8642932a" providerId="ADAL" clId="{7AB62CE6-ECE4-48A6-BF8F-DD5DC9B67425}" dt="2022-12-08T13:53:04.756" v="369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7AB62CE6-ECE4-48A6-BF8F-DD5DC9B67425}" dt="2022-12-08T13:51:40.068" v="335"/>
        <pc:sldMkLst>
          <pc:docMk/>
          <pc:sldMk cId="3584334751" sldId="274"/>
        </pc:sldMkLst>
      </pc:sldChg>
      <pc:sldChg chg="add del replTag delTag">
        <pc:chgData name="Mel Houseman" userId="7d6e233f-1289-4a6a-9205-ee3f8642932a" providerId="ADAL" clId="{7AB62CE6-ECE4-48A6-BF8F-DD5DC9B67425}" dt="2022-12-08T13:51:40.063" v="329"/>
        <pc:sldMkLst>
          <pc:docMk/>
          <pc:sldMk cId="3012468287" sldId="276"/>
        </pc:sldMkLst>
      </pc:sldChg>
      <pc:sldChg chg="add del replTag delTag">
        <pc:chgData name="Mel Houseman" userId="7d6e233f-1289-4a6a-9205-ee3f8642932a" providerId="ADAL" clId="{7AB62CE6-ECE4-48A6-BF8F-DD5DC9B67425}" dt="2022-12-08T13:53:00.955" v="366"/>
        <pc:sldMkLst>
          <pc:docMk/>
          <pc:sldMk cId="1333913575" sldId="278"/>
        </pc:sldMkLst>
      </pc:sldChg>
      <pc:sldChg chg="add del replTag delTag">
        <pc:chgData name="Mel Houseman" userId="7d6e233f-1289-4a6a-9205-ee3f8642932a" providerId="ADAL" clId="{7AB62CE6-ECE4-48A6-BF8F-DD5DC9B67425}" dt="2022-12-08T13:44:37.423" v="258" actId="47"/>
        <pc:sldMkLst>
          <pc:docMk/>
          <pc:sldMk cId="655534723" sldId="279"/>
        </pc:sldMkLst>
      </pc:sldChg>
      <pc:sldChg chg="add del replTag delTag">
        <pc:chgData name="Mel Houseman" userId="7d6e233f-1289-4a6a-9205-ee3f8642932a" providerId="ADAL" clId="{7AB62CE6-ECE4-48A6-BF8F-DD5DC9B67425}" dt="2022-12-08T13:53:04.758" v="371"/>
        <pc:sldMkLst>
          <pc:docMk/>
          <pc:sldMk cId="1306915028" sldId="280"/>
        </pc:sldMkLst>
      </pc:sldChg>
      <pc:sldChg chg="add del replTag delTag">
        <pc:chgData name="Mel Houseman" userId="7d6e233f-1289-4a6a-9205-ee3f8642932a" providerId="ADAL" clId="{7AB62CE6-ECE4-48A6-BF8F-DD5DC9B67425}" dt="2022-12-08T13:51:40.058" v="323"/>
        <pc:sldMkLst>
          <pc:docMk/>
          <pc:sldMk cId="1173909460" sldId="281"/>
        </pc:sldMkLst>
      </pc:sldChg>
      <pc:sldChg chg="modSp add mod replTag delTag">
        <pc:chgData name="Mel Houseman" userId="7d6e233f-1289-4a6a-9205-ee3f8642932a" providerId="ADAL" clId="{7AB62CE6-ECE4-48A6-BF8F-DD5DC9B67425}" dt="2022-12-08T13:51:40.066" v="333"/>
        <pc:sldMkLst>
          <pc:docMk/>
          <pc:sldMk cId="1639503930" sldId="282"/>
        </pc:sldMkLst>
        <pc:spChg chg="mod">
          <ac:chgData name="Mel Houseman" userId="7d6e233f-1289-4a6a-9205-ee3f8642932a" providerId="ADAL" clId="{7AB62CE6-ECE4-48A6-BF8F-DD5DC9B67425}" dt="2022-12-08T13:47:15.207" v="295" actId="113"/>
          <ac:spMkLst>
            <pc:docMk/>
            <pc:sldMk cId="1639503930" sldId="282"/>
            <ac:spMk id="6" creationId="{02B75B8A-94CD-F441-95F6-1DD882FFEE78}"/>
          </ac:spMkLst>
        </pc:spChg>
      </pc:sldChg>
      <pc:sldChg chg="add del replTag delTag">
        <pc:chgData name="Mel Houseman" userId="7d6e233f-1289-4a6a-9205-ee3f8642932a" providerId="ADAL" clId="{7AB62CE6-ECE4-48A6-BF8F-DD5DC9B67425}" dt="2022-12-08T13:37:55.342" v="176" actId="47"/>
        <pc:sldMkLst>
          <pc:docMk/>
          <pc:sldMk cId="2411614141" sldId="282"/>
        </pc:sldMkLst>
      </pc:sldChg>
      <pc:sldChg chg="add del replTag delTag">
        <pc:chgData name="Mel Houseman" userId="7d6e233f-1289-4a6a-9205-ee3f8642932a" providerId="ADAL" clId="{7AB62CE6-ECE4-48A6-BF8F-DD5DC9B67425}" dt="2022-12-08T13:37:55.342" v="176" actId="47"/>
        <pc:sldMkLst>
          <pc:docMk/>
          <pc:sldMk cId="4106620314" sldId="283"/>
        </pc:sldMkLst>
      </pc:sldChg>
      <pc:sldChg chg="add del replTag delTag">
        <pc:chgData name="Mel Houseman" userId="7d6e233f-1289-4a6a-9205-ee3f8642932a" providerId="ADAL" clId="{7AB62CE6-ECE4-48A6-BF8F-DD5DC9B67425}" dt="2022-12-08T13:37:55.342" v="176" actId="47"/>
        <pc:sldMkLst>
          <pc:docMk/>
          <pc:sldMk cId="2062546787" sldId="284"/>
        </pc:sldMkLst>
      </pc:sldChg>
      <pc:sldChg chg="new del replTag delTag">
        <pc:chgData name="Mel Houseman" userId="7d6e233f-1289-4a6a-9205-ee3f8642932a" providerId="ADAL" clId="{7AB62CE6-ECE4-48A6-BF8F-DD5DC9B67425}" dt="2022-12-08T13:36:32.845" v="143" actId="47"/>
        <pc:sldMkLst>
          <pc:docMk/>
          <pc:sldMk cId="3475792525" sldId="285"/>
        </pc:sldMkLst>
      </pc:sldChg>
    </pc:docChg>
  </pc:docChgLst>
  <pc:docChgLst>
    <pc:chgData name="Sue Cromhout" userId="S::sue@digitalfrontiers.org::36de2d57-6e26-4fbd-97ac-2043af53908f" providerId="AD" clId="Web-{42EB9EE7-A33A-4C03-8B29-D6EAA1985D52}"/>
    <pc:docChg chg="modSld">
      <pc:chgData name="Sue Cromhout" userId="S::sue@digitalfrontiers.org::36de2d57-6e26-4fbd-97ac-2043af53908f" providerId="AD" clId="Web-{42EB9EE7-A33A-4C03-8B29-D6EAA1985D52}" dt="2022-11-23T08:58:12.165" v="1" actId="20577"/>
      <pc:docMkLst>
        <pc:docMk/>
      </pc:docMkLst>
      <pc:sldChg chg="modSp">
        <pc:chgData name="Sue Cromhout" userId="S::sue@digitalfrontiers.org::36de2d57-6e26-4fbd-97ac-2043af53908f" providerId="AD" clId="Web-{42EB9EE7-A33A-4C03-8B29-D6EAA1985D52}" dt="2022-11-23T08:58:12.165" v="1" actId="20577"/>
        <pc:sldMkLst>
          <pc:docMk/>
          <pc:sldMk cId="3849759218" sldId="272"/>
        </pc:sldMkLst>
        <pc:spChg chg="mod">
          <ac:chgData name="Sue Cromhout" userId="S::sue@digitalfrontiers.org::36de2d57-6e26-4fbd-97ac-2043af53908f" providerId="AD" clId="Web-{42EB9EE7-A33A-4C03-8B29-D6EAA1985D52}" dt="2022-11-23T08:58:12.165" v="1" actId="20577"/>
          <ac:spMkLst>
            <pc:docMk/>
            <pc:sldMk cId="3849759218" sldId="272"/>
            <ac:spMk id="4" creationId="{F01E031B-F132-3110-1A91-42F60D76533E}"/>
          </ac:spMkLst>
        </pc:spChg>
      </pc:sldChg>
    </pc:docChg>
  </pc:docChgLst>
  <pc:docChgLst>
    <pc:chgData name="Mel Houseman" userId="7d6e233f-1289-4a6a-9205-ee3f8642932a" providerId="ADAL" clId="{16703473-220A-41A3-B7DA-846BB9D4FED9}"/>
    <pc:docChg chg="custSel modSld replTag delTag">
      <pc:chgData name="Mel Houseman" userId="7d6e233f-1289-4a6a-9205-ee3f8642932a" providerId="ADAL" clId="{16703473-220A-41A3-B7DA-846BB9D4FED9}" dt="2022-12-13T16:25:08.602" v="6" actId="167"/>
      <pc:docMkLst>
        <pc:docMk/>
      </pc:docMkLst>
      <pc:sldChg chg="addSp delSp modSp mod replTag delTag">
        <pc:chgData name="Mel Houseman" userId="7d6e233f-1289-4a6a-9205-ee3f8642932a" providerId="ADAL" clId="{16703473-220A-41A3-B7DA-846BB9D4FED9}" dt="2022-12-13T16:25:08.602" v="6" actId="167"/>
        <pc:sldMkLst>
          <pc:docMk/>
          <pc:sldMk cId="1333913575" sldId="278"/>
        </pc:sldMkLst>
        <pc:spChg chg="mod">
          <ac:chgData name="Mel Houseman" userId="7d6e233f-1289-4a6a-9205-ee3f8642932a" providerId="ADAL" clId="{16703473-220A-41A3-B7DA-846BB9D4FED9}" dt="2022-12-13T16:25:06.318" v="5"/>
          <ac:spMkLst>
            <pc:docMk/>
            <pc:sldMk cId="1333913575" sldId="278"/>
            <ac:spMk id="10" creationId="{1D0813C3-5B23-22CD-C37E-EF6AEE9EA798}"/>
          </ac:spMkLst>
        </pc:spChg>
        <pc:spChg chg="mod">
          <ac:chgData name="Mel Houseman" userId="7d6e233f-1289-4a6a-9205-ee3f8642932a" providerId="ADAL" clId="{16703473-220A-41A3-B7DA-846BB9D4FED9}" dt="2022-12-13T16:25:06.318" v="5"/>
          <ac:spMkLst>
            <pc:docMk/>
            <pc:sldMk cId="1333913575" sldId="278"/>
            <ac:spMk id="11" creationId="{BAC69FC5-3E75-2512-4D18-915592212093}"/>
          </ac:spMkLst>
        </pc:spChg>
        <pc:spChg chg="del">
          <ac:chgData name="Mel Houseman" userId="7d6e233f-1289-4a6a-9205-ee3f8642932a" providerId="ADAL" clId="{16703473-220A-41A3-B7DA-846BB9D4FED9}" dt="2022-12-13T16:25:05.367" v="4" actId="478"/>
          <ac:spMkLst>
            <pc:docMk/>
            <pc:sldMk cId="1333913575" sldId="278"/>
            <ac:spMk id="12" creationId="{D4DFC379-EE11-136F-C330-EEF3343719F1}"/>
          </ac:spMkLst>
        </pc:spChg>
        <pc:grpChg chg="add mod ord">
          <ac:chgData name="Mel Houseman" userId="7d6e233f-1289-4a6a-9205-ee3f8642932a" providerId="ADAL" clId="{16703473-220A-41A3-B7DA-846BB9D4FED9}" dt="2022-12-13T16:25:08.602" v="6" actId="167"/>
          <ac:grpSpMkLst>
            <pc:docMk/>
            <pc:sldMk cId="1333913575" sldId="278"/>
            <ac:grpSpMk id="3" creationId="{F899ADE3-B7BB-3352-187C-271D08E50B23}"/>
          </ac:grpSpMkLst>
        </pc:grpChg>
      </pc:sldChg>
    </pc:docChg>
  </pc:docChgLst>
  <pc:docChgLst>
    <pc:chgData name="Sue Cromhout" userId="dc64cbbc-055f-4f50-b085-8a072fc338ca" providerId="ADAL" clId="{B08CA768-3B32-439C-B03C-7C2FA263DE63}"/>
    <pc:docChg chg="addSld delSld modSld">
      <pc:chgData name="Sue Cromhout" userId="dc64cbbc-055f-4f50-b085-8a072fc338ca" providerId="ADAL" clId="{B08CA768-3B32-439C-B03C-7C2FA263DE63}" dt="2022-11-22T08:52:05.372" v="24" actId="47"/>
      <pc:docMkLst>
        <pc:docMk/>
      </pc:docMkLst>
      <pc:sldChg chg="modSp del mod">
        <pc:chgData name="Sue Cromhout" userId="dc64cbbc-055f-4f50-b085-8a072fc338ca" providerId="ADAL" clId="{B08CA768-3B32-439C-B03C-7C2FA263DE63}" dt="2022-11-22T08:35:26.303" v="20" actId="47"/>
        <pc:sldMkLst>
          <pc:docMk/>
          <pc:sldMk cId="3421327502" sldId="270"/>
        </pc:sldMkLst>
        <pc:spChg chg="mod">
          <ac:chgData name="Sue Cromhout" userId="dc64cbbc-055f-4f50-b085-8a072fc338ca" providerId="ADAL" clId="{B08CA768-3B32-439C-B03C-7C2FA263DE63}" dt="2022-11-22T08:34:17.756" v="17" actId="1410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08CA768-3B32-439C-B03C-7C2FA263DE63}" dt="2022-11-22T08:34:20.779" v="18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08CA768-3B32-439C-B03C-7C2FA263DE63}" dt="2022-11-22T08:35:41.726" v="21" actId="47"/>
        <pc:sldMkLst>
          <pc:docMk/>
          <pc:sldMk cId="532403499" sldId="271"/>
        </pc:sldMkLst>
      </pc:sldChg>
      <pc:sldChg chg="add del">
        <pc:chgData name="Sue Cromhout" userId="dc64cbbc-055f-4f50-b085-8a072fc338ca" providerId="ADAL" clId="{B08CA768-3B32-439C-B03C-7C2FA263DE63}" dt="2022-11-22T08:52:01.197" v="23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08CA768-3B32-439C-B03C-7C2FA263DE63}" dt="2022-11-22T08:31:41.325" v="12" actId="14100"/>
        <pc:sldMkLst>
          <pc:docMk/>
          <pc:sldMk cId="4024235504" sldId="273"/>
        </pc:sldMkLst>
        <pc:spChg chg="mod">
          <ac:chgData name="Sue Cromhout" userId="dc64cbbc-055f-4f50-b085-8a072fc338ca" providerId="ADAL" clId="{B08CA768-3B32-439C-B03C-7C2FA263DE63}" dt="2022-11-22T08:31:41.325" v="12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 del">
        <pc:chgData name="Sue Cromhout" userId="dc64cbbc-055f-4f50-b085-8a072fc338ca" providerId="ADAL" clId="{B08CA768-3B32-439C-B03C-7C2FA263DE63}" dt="2022-11-22T08:52:05.372" v="24" actId="47"/>
        <pc:sldMkLst>
          <pc:docMk/>
          <pc:sldMk cId="334054464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30F31-4E00-462C-A1DD-54A978793077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57EB6-090D-475D-9A61-67B94CA12F9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117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899ADE3-B7BB-3352-187C-271D08E50B23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0813C3-5B23-22CD-C37E-EF6AEE9EA798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C69FC5-3E75-2512-4D18-915592212093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57882" b="-25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Information processing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r>
              <a:rPr lang="en-ZA" sz="11500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429000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1: Browsing, searching and filtering data, information and digital content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90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48B4-3289-2DDA-036D-D871BBBAE93C}"/>
              </a:ext>
            </a:extLst>
          </p:cNvPr>
          <p:cNvSpPr/>
          <p:nvPr/>
        </p:nvSpPr>
        <p:spPr>
          <a:xfrm>
            <a:off x="7421880" y="0"/>
            <a:ext cx="4770120" cy="6858000"/>
          </a:xfrm>
          <a:prstGeom prst="rect">
            <a:avLst/>
          </a:prstGeom>
          <a:blipFill>
            <a:blip r:embed="rId3"/>
            <a:srcRect/>
            <a:stretch>
              <a:fillRect l="-59390" r="-593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Main concepts: IT, ICT, and Internet </a:t>
            </a:r>
            <a:r>
              <a:rPr lang="en-GB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IT (Information Technology)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The hardware (all devices or machines), software (computer programs), and computer networks (computers connected to each other).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ICT (Information and Communication Technology)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The transfer and use of information using IT.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The internet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The global system made up of interconnected computers and computer.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48B4-3289-2DDA-036D-D871BBBAE93C}"/>
              </a:ext>
            </a:extLst>
          </p:cNvPr>
          <p:cNvSpPr/>
          <p:nvPr/>
        </p:nvSpPr>
        <p:spPr>
          <a:xfrm>
            <a:off x="0" y="0"/>
            <a:ext cx="4770120" cy="6858000"/>
          </a:xfrm>
          <a:prstGeom prst="rect">
            <a:avLst/>
          </a:prstGeom>
          <a:blipFill>
            <a:blip r:embed="rId3"/>
            <a:srcRect/>
            <a:stretch>
              <a:fillRect l="-57872" r="-578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30688" y="94456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Searching online </a:t>
            </a:r>
            <a:r>
              <a:rPr lang="en-GB" dirty="0"/>
              <a:t>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404168" y="2973452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Search engine: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Specialised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website that searches for information across the internet.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Search terms: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words or phrases that you use to search for information online.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Search results: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 list of websites, or photos or videos, that a search engine shows you when you search.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64225D-4C59-A18E-4F66-DBF461EA0077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How to start searching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313EC-3604-F118-F71D-636E47B4E0BA}"/>
              </a:ext>
            </a:extLst>
          </p:cNvPr>
          <p:cNvSpPr txBox="1"/>
          <p:nvPr/>
        </p:nvSpPr>
        <p:spPr>
          <a:xfrm>
            <a:off x="1005840" y="2680294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To start a search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click on a browser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such as Edge, Firefox, or Chrome.</a:t>
            </a:r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 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031D6-F723-BD9C-1B76-9F8A81BE80F5}"/>
              </a:ext>
            </a:extLst>
          </p:cNvPr>
          <p:cNvSpPr txBox="1"/>
          <p:nvPr/>
        </p:nvSpPr>
        <p:spPr>
          <a:xfrm>
            <a:off x="4587240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Go to the search engine's homepage and 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type your search terms into the text box. 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5F2D9-D8B2-EB92-8191-F8339AF63138}"/>
              </a:ext>
            </a:extLst>
          </p:cNvPr>
          <p:cNvSpPr txBox="1"/>
          <p:nvPr/>
        </p:nvSpPr>
        <p:spPr>
          <a:xfrm>
            <a:off x="8146863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To see your results, 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press Enter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or you can click an icon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such as the Google Search button or a magnifying glass. 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E2EE0020-EA97-F34E-9329-1E07412B644C}"/>
              </a:ext>
            </a:extLst>
          </p:cNvPr>
          <p:cNvSpPr/>
          <p:nvPr/>
        </p:nvSpPr>
        <p:spPr>
          <a:xfrm>
            <a:off x="39946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06A4D-3785-6AD9-D519-960D3E3D1888}"/>
              </a:ext>
            </a:extLst>
          </p:cNvPr>
          <p:cNvSpPr/>
          <p:nvPr/>
        </p:nvSpPr>
        <p:spPr>
          <a:xfrm>
            <a:off x="19431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63639B-2A9B-5BFB-8854-F1A0F525B652}"/>
              </a:ext>
            </a:extLst>
          </p:cNvPr>
          <p:cNvSpPr/>
          <p:nvPr/>
        </p:nvSpPr>
        <p:spPr>
          <a:xfrm>
            <a:off x="55245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920FF-5249-5F3D-80D1-2B3EACE95F86}"/>
              </a:ext>
            </a:extLst>
          </p:cNvPr>
          <p:cNvSpPr/>
          <p:nvPr/>
        </p:nvSpPr>
        <p:spPr>
          <a:xfrm>
            <a:off x="91059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B6FCC93A-456B-C62C-D347-02BAC61DAD1F}"/>
              </a:ext>
            </a:extLst>
          </p:cNvPr>
          <p:cNvSpPr/>
          <p:nvPr/>
        </p:nvSpPr>
        <p:spPr>
          <a:xfrm>
            <a:off x="76141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48B4-3289-2DDA-036D-D871BBBAE93C}"/>
              </a:ext>
            </a:extLst>
          </p:cNvPr>
          <p:cNvSpPr/>
          <p:nvPr/>
        </p:nvSpPr>
        <p:spPr>
          <a:xfrm>
            <a:off x="7421880" y="0"/>
            <a:ext cx="4770120" cy="6858000"/>
          </a:xfrm>
          <a:prstGeom prst="rect">
            <a:avLst/>
          </a:prstGeom>
          <a:solidFill>
            <a:srgbClr val="11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E50A7-9F82-ECA0-10BA-E54BB0DCEBFD}"/>
              </a:ext>
            </a:extLst>
          </p:cNvPr>
          <p:cNvSpPr/>
          <p:nvPr/>
        </p:nvSpPr>
        <p:spPr>
          <a:xfrm>
            <a:off x="7421880" y="0"/>
            <a:ext cx="4770120" cy="6858000"/>
          </a:xfrm>
          <a:prstGeom prst="rect">
            <a:avLst/>
          </a:prstGeom>
          <a:blipFill>
            <a:blip r:embed="rId3"/>
            <a:stretch>
              <a:fillRect l="-36422" t="16821" r="-455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Search </a:t>
            </a:r>
            <a:r>
              <a:rPr lang="en-US"/>
              <a:t>strategies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Keep it simple: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 simple search term is better for getting specific results. For example: beans recipe.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Consider suggestions: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As you type, the search engine may give you suggestions. These can be useful and improve the quality of your results.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Use natural language: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can type questions directly into a search engine, for example: “What do cats eat” or “Directions from X to X”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B20F0-075C-C615-A164-E82F969B1210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86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1011713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Identify key words for a search. Practice writing the most effective key words for a search, e.g., African teams results from the 2022 Football World Cup key words – </a:t>
            </a:r>
            <a:r>
              <a:rPr lang="en-GB" sz="1800" i="1" dirty="0">
                <a:solidFill>
                  <a:schemeClr val="bg1"/>
                </a:solidFill>
                <a:highlight>
                  <a:srgbClr val="FFFFFF"/>
                </a:highlight>
              </a:rPr>
              <a:t>African teams results 2022 World Cup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Search using </a:t>
            </a:r>
            <a:r>
              <a:rPr lang="en-GB" sz="1800" b="1" dirty="0">
                <a:solidFill>
                  <a:schemeClr val="bg1"/>
                </a:solidFill>
              </a:rPr>
              <a:t>more than one search engine</a:t>
            </a:r>
            <a:r>
              <a:rPr lang="en-GB" sz="1800" dirty="0">
                <a:solidFill>
                  <a:schemeClr val="bg1"/>
                </a:solidFill>
              </a:rPr>
              <a:t>. For example, use Firefox and Google to search with the same key words and compare the results.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Use a filter to refine your search. Using the same key words, filter your search by clicking on All, News, Videos or Images. Notice the different results.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Identify one suitable website that provides the best result from your search. 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50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441</Words>
  <Application>Microsoft Office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4</cp:revision>
  <dcterms:created xsi:type="dcterms:W3CDTF">2022-10-18T08:17:32Z</dcterms:created>
  <dcterms:modified xsi:type="dcterms:W3CDTF">2022-12-13T16:25:11Z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